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4" r:id="rId5"/>
    <p:sldId id="265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0B40A-D10E-4636-BA36-9B602E297904}" v="18" dt="2024-04-16T18:12:45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8124-5DB1-788E-0CFE-749D0E677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EDBE5-8771-6093-53E2-299174C7E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B8799-7CC8-1D6F-D3C8-893723C6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4BE4A-3118-B1E3-1A6C-B50061C0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7B0A-C69C-D14E-A1C9-F1FBD4BB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C72D-9EC2-DB02-4408-305AFB2F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F5CB5-F52E-3584-912A-A4591FAA2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62C5-05EC-3B12-C666-42EAE723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CE-40D3-B506-8170-A28EEE4A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687E1-8643-40F8-B3B7-8A2B5831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5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41A04-C18B-CACB-9817-CD373C9BA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ECDF4-2749-C525-DCA9-D8118ED3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CF29-FCBB-D9C1-E175-68635509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A0DC-2DF8-ADF3-3406-7BF8771A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25932-082F-54EE-7936-482C29C9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5ED4-1DE7-2C03-17F6-57B42C40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6C870-4AC9-856E-578B-958BCE2BC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2E55-E399-73CE-4E1E-1D164CBB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2008-DB0B-7A09-2D79-982E470C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F1185-B480-F789-95F6-D9EB4E51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1AC9-3EBA-2012-87CF-BAD27C65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02D3B-14E9-DDAB-5FAE-307DC07E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E8BE0-EDB6-DF11-78B3-F9070291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F506-8DC8-BF77-BC79-D321B45D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B577-700F-BB6F-06CA-DF2CD443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3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9A24-F66D-58B3-4390-A3201813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36FC-5091-29E0-6E13-D7A368B87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D9F27-B674-CF41-B779-DB783597F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B2ED2-61E5-0886-DB29-1F02C50C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9488-5672-3E58-F6EB-E9276509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CDC45-E999-FC51-2066-E77A80D1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5B8C-B8F5-E31A-2714-E09E1484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6979B-BAFD-1AB9-4770-631BA3A75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A1EC-7D5C-4CE6-AE5A-3C415CDB3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A90CB-77B2-3261-C0EA-5D6EC4569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70C97-9924-06FC-DA22-B0B4C593D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4F6AB-B146-A066-2055-2C59FF5C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1C18D-5721-6FEC-E3C4-9080C72E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EB7B1-C6CE-B16E-3AAB-76A9503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77A4-2DC9-C158-C2A0-5EF21D30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2308E-58CC-4F5D-382C-ED20BA66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DA349-6BD8-2119-71C7-7B7ED505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DE45B-2EC7-2B24-0186-BE4FED11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507B6-4B43-6E48-B9D9-7BC04661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3E1BE-325A-9E6C-8998-275DAE2B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7244A-277A-4C67-CEAE-3A7B1867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62B1-3294-00D5-35BE-E9AA2FF0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F228E-F0BC-6A06-585C-CD7CF43E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19ABC-2E6F-4159-E39C-8175AB7A6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61803-7312-A2A5-6418-9C0F076F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8489F-D85C-4993-DF11-4F5E2A30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23842-A3D4-921C-7A52-40E3953A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50D5-6F15-8712-C2D5-D6D17D9E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229C0-5218-D964-433A-5ECD284B4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E373F-815C-0ABC-8A2F-305D144C8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ED40-EB8D-F667-FFB1-BAA80B19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761CE-F15F-C3DB-F04B-9B7F1DF4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C6412-7A0A-EFD7-5AD5-E0C3E5FA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45339-950C-CACE-3B47-726F5197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3597A-99AA-77BF-6C17-F22C651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6C5C-4B32-76EA-1ACF-526E41D2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5B57-B09B-4266-80B8-6D40ED76C87F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2923-576C-9780-7323-ADD5DD1A7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C1EC-F8EA-DE9B-E8B0-D3E769F79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3CD22-F8B6-4FCB-A775-BA2B76AB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enny.Menelas@indy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ityofwylie/366225934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tturaecosostenibile.it/architettura/criteri-progettuali/tactical-urbanism-esperienze-italia-14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upandtraining.com/2017/12/events-causes-we-love-animals-marke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25F0-A341-9D6A-FB51-89AA6806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MNA – Jenny Menelas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F25C8-3BC7-C8E1-B0FB-6D07CA227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CONTACT ME:</a:t>
            </a:r>
          </a:p>
          <a:p>
            <a:r>
              <a:rPr lang="en-US" dirty="0">
                <a:hlinkClick r:id="rId2"/>
              </a:rPr>
              <a:t>Jenny.Menelas@indy.gov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053DD7-BC4E-B4E0-E764-C9A4E23E9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24130" y="560530"/>
            <a:ext cx="5185959" cy="518595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50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25E35-B8BA-2D99-58F2-394939E95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483512"/>
            <a:ext cx="9144000" cy="119313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11CE5-3B26-2E1E-75A7-E979F7F7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643" y="217113"/>
            <a:ext cx="9144000" cy="646785"/>
          </a:xfrm>
        </p:spPr>
        <p:txBody>
          <a:bodyPr>
            <a:normAutofit/>
          </a:bodyPr>
          <a:lstStyle/>
          <a:p>
            <a:r>
              <a:rPr lang="en-US" dirty="0"/>
              <a:t>Indy Parks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6201B-1618-5056-E242-A91562845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226" y="1390650"/>
            <a:ext cx="6674450" cy="4471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5EEBD3-D126-C413-C540-30F5568BCA9A}"/>
              </a:ext>
            </a:extLst>
          </p:cNvPr>
          <p:cNvSpPr txBox="1"/>
          <p:nvPr/>
        </p:nvSpPr>
        <p:spPr>
          <a:xfrm>
            <a:off x="276225" y="5917866"/>
            <a:ext cx="4676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cityofwylie/366225934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162FC-714E-01AC-8DA2-1ED6F39421F5}"/>
              </a:ext>
            </a:extLst>
          </p:cNvPr>
          <p:cNvSpPr txBox="1"/>
          <p:nvPr/>
        </p:nvSpPr>
        <p:spPr>
          <a:xfrm>
            <a:off x="8125844" y="217113"/>
            <a:ext cx="330517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175D85"/>
                </a:solidFill>
                <a:effectLst/>
                <a:latin typeface="Inter"/>
              </a:rPr>
              <a:t>Garfield Park Concerts</a:t>
            </a: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28 at 7pm – POPs</a:t>
            </a:r>
            <a:endParaRPr lang="en-US" dirty="0">
              <a:solidFill>
                <a:srgbClr val="143437"/>
              </a:solidFill>
              <a:latin typeface="Inter"/>
            </a:endParaRPr>
          </a:p>
          <a:p>
            <a:pPr algn="l"/>
            <a:r>
              <a:rPr lang="en-US" b="1" i="0" dirty="0">
                <a:solidFill>
                  <a:srgbClr val="175D85"/>
                </a:solidFill>
                <a:effectLst/>
                <a:latin typeface="Inter"/>
              </a:rPr>
              <a:t>Broad Ripple Park Concerts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23 at 7pm – Cathy Morris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Sept. 20 at 7pm – The Half Step Sisters</a:t>
            </a:r>
          </a:p>
          <a:p>
            <a:pPr algn="l"/>
            <a:r>
              <a:rPr lang="en-US" b="1" i="0" dirty="0">
                <a:solidFill>
                  <a:srgbClr val="175D85"/>
                </a:solidFill>
                <a:effectLst/>
                <a:latin typeface="Inter"/>
              </a:rPr>
              <a:t>Riverside Park Concerts</a:t>
            </a: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22 at 7:30pm – </a:t>
            </a:r>
            <a:r>
              <a:rPr lang="en-US" b="0" i="0" dirty="0" err="1">
                <a:solidFill>
                  <a:srgbClr val="143437"/>
                </a:solidFill>
                <a:effectLst/>
                <a:latin typeface="Inter"/>
              </a:rPr>
              <a:t>Psyrn</a:t>
            </a: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 Simone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23 at 7:30pm – Huckleberry Funk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29 at 7:30pm – Premium Blend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30 at 7:30pm – Be On It</a:t>
            </a:r>
          </a:p>
          <a:p>
            <a:pPr algn="l"/>
            <a:r>
              <a:rPr lang="en-US" b="1" i="0" dirty="0">
                <a:solidFill>
                  <a:srgbClr val="175D85"/>
                </a:solidFill>
                <a:effectLst/>
                <a:latin typeface="Inter"/>
              </a:rPr>
              <a:t>Watkins Park Concerts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August 25 at 5pm – MUSICBOX Lester Johnson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43437"/>
                </a:solidFill>
                <a:effectLst/>
                <a:latin typeface="Inter"/>
              </a:rPr>
              <a:t>Sept. 8 at 5pm – Sandy Lomax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143437"/>
              </a:solidFill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143437"/>
              </a:solidFill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3437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8390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6BDC-F9FF-A29D-8998-A43BFD9C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984376"/>
            <a:ext cx="4181475" cy="1539874"/>
          </a:xfrm>
        </p:spPr>
        <p:txBody>
          <a:bodyPr>
            <a:normAutofit fontScale="90000"/>
          </a:bodyPr>
          <a:lstStyle/>
          <a:p>
            <a:r>
              <a:rPr lang="en-US" dirty="0"/>
              <a:t>Mayor Joe Hogsett</a:t>
            </a:r>
            <a:br>
              <a:rPr lang="en-US" dirty="0"/>
            </a:br>
            <a:r>
              <a:rPr lang="en-US" dirty="0"/>
              <a:t>Prosecutor Mears</a:t>
            </a:r>
            <a:br>
              <a:rPr lang="en-US" dirty="0"/>
            </a:br>
            <a:r>
              <a:rPr lang="en-US" dirty="0"/>
              <a:t>Recorder Faith Kimbrough</a:t>
            </a:r>
            <a:br>
              <a:rPr lang="en-US" dirty="0"/>
            </a:br>
            <a:r>
              <a:rPr lang="en-US" dirty="0"/>
              <a:t>Sheriff </a:t>
            </a:r>
            <a:r>
              <a:rPr lang="en-US" dirty="0" err="1"/>
              <a:t>Forestal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552BEB-8E7F-B028-875B-9F42255D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975" y="-2370"/>
            <a:ext cx="5343525" cy="6860370"/>
          </a:xfrm>
        </p:spPr>
      </p:pic>
    </p:spTree>
    <p:extLst>
      <p:ext uri="{BB962C8B-B14F-4D97-AF65-F5344CB8AC3E}">
        <p14:creationId xmlns:p14="http://schemas.microsoft.com/office/powerpoint/2010/main" val="385025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08004-A3F7-72D3-B5E7-7B93287F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97" y="45802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DPW 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BF643C-553A-5166-6755-C59C933F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505660"/>
                </a:solidFill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Powered Infrastructure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200" dirty="0"/>
              <a:t>TACTICAL URBANISM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600" dirty="0"/>
              <a:t>a program that allows communities to test infrastructure changes in their neighborhood through low-cost, temporary projects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400" dirty="0"/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200" dirty="0"/>
              <a:t>ART IN THE RIGHT OF WAY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500" dirty="0"/>
              <a:t>Art in the Right-of-Way is a program that allows communities to celebrate their unique identities by using art within the City right-of-way for placemaking within their neighborhoods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7ED02-5D02-3496-9E09-D5C6E926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7299" y="1399089"/>
            <a:ext cx="6059805" cy="3127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10B72-2E1A-62A6-7C16-AC679C04597F}"/>
              </a:ext>
            </a:extLst>
          </p:cNvPr>
          <p:cNvSpPr txBox="1"/>
          <p:nvPr/>
        </p:nvSpPr>
        <p:spPr>
          <a:xfrm>
            <a:off x="6477000" y="5133975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DEADLINE: August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50/50 cost share </a:t>
            </a:r>
          </a:p>
        </p:txBody>
      </p:sp>
    </p:spTree>
    <p:extLst>
      <p:ext uri="{BB962C8B-B14F-4D97-AF65-F5344CB8AC3E}">
        <p14:creationId xmlns:p14="http://schemas.microsoft.com/office/powerpoint/2010/main" val="188064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A0C7-AFDE-A09D-4363-075610AF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0DB7-114A-D7C5-403C-EBF1ED72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66725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2025 Budget: Proposal 256-Amends the code to create the independent Animal Care Services Agency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-Creation of an independent Animal Care Services Agency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-Elevates animal welfare staff and services within the City-County enterprise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-Frees up Business and Neighborhood Services leadership to focus their entire attention on improving services like licensing, permitting, and inspections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-Increased funding for supplies to reduce agency’s reliance on donors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-Funding for professional kennel cleaning to free up staff time to focus on animal care, adoptions, and improving best practices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A649C-AF7A-3A18-7364-94FF475D9807}"/>
              </a:ext>
            </a:extLst>
          </p:cNvPr>
          <p:cNvSpPr txBox="1"/>
          <p:nvPr/>
        </p:nvSpPr>
        <p:spPr>
          <a:xfrm>
            <a:off x="8221316" y="3205720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7388C-D8E3-6FC7-38C1-7EEA452F5C44}"/>
              </a:ext>
            </a:extLst>
          </p:cNvPr>
          <p:cNvSpPr txBox="1"/>
          <p:nvPr/>
        </p:nvSpPr>
        <p:spPr>
          <a:xfrm>
            <a:off x="1695450" y="6760540"/>
            <a:ext cx="3600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FA9D9-EF43-4099-67CA-C9B1A65B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3797" y="1116530"/>
            <a:ext cx="3912669" cy="39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BD3DF-DC21-1CEF-3DFB-362D44F1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Budget Proposal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09A9-412C-B7E8-2287-C7DFD912B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Funding the Clinician Led Community Response team in the east and downtown IMPD districts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Creation of a safety ambassador position for Parks to begin developing a program dedicated to enhanced public safety in parks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$199.6 million for roads, bridges, and greenway improvements across Indianapolis neighborhoods in 2025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1DEA0-ADB3-8215-889F-0BBF371472DD}"/>
              </a:ext>
            </a:extLst>
          </p:cNvPr>
          <p:cNvSpPr txBox="1"/>
          <p:nvPr/>
        </p:nvSpPr>
        <p:spPr>
          <a:xfrm>
            <a:off x="6843562" y="2872899"/>
            <a:ext cx="470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$68.4 million for storm water systems improvements across Indianapolis neighborhoods in 2025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 million to each councilor for a DPW or Parks project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31303</TotalTime>
  <Words>357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Merriweather</vt:lpstr>
      <vt:lpstr>Symbol</vt:lpstr>
      <vt:lpstr>Times New Roman</vt:lpstr>
      <vt:lpstr>Office Theme</vt:lpstr>
      <vt:lpstr>MNA – Jenny Menelas</vt:lpstr>
      <vt:lpstr> </vt:lpstr>
      <vt:lpstr>Mayor Joe Hogsett Prosecutor Mears Recorder Faith Kimbrough Sheriff Forestal</vt:lpstr>
      <vt:lpstr>DPW  </vt:lpstr>
      <vt:lpstr>ACS</vt:lpstr>
      <vt:lpstr>Budget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Menelas, Jenny</dc:creator>
  <cp:lastModifiedBy>Menelas, Jenny</cp:lastModifiedBy>
  <cp:revision>2</cp:revision>
  <dcterms:created xsi:type="dcterms:W3CDTF">2024-03-12T19:46:14Z</dcterms:created>
  <dcterms:modified xsi:type="dcterms:W3CDTF">2024-08-21T15:21:51Z</dcterms:modified>
</cp:coreProperties>
</file>